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B356"/>
    <a:srgbClr val="FDD051"/>
    <a:srgbClr val="4E8C4E"/>
    <a:srgbClr val="C0EAE3"/>
    <a:srgbClr val="E7AB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Style à thème 1 - Accentuation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Style à thème 1 - Accentuation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Style à thème 1 - Accentuation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8FB837D-C827-4EFA-A057-4D05807E0F7C}" styleName="Style à thème 1 - Accentuation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96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93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  <a:buNone/>
            </a:pPr>
            <a:fld id="{35AA0B0E-EF58-4A9B-99E0-63A1E376CE5A}" type="datetime">
              <a:rPr lang="fr-FR" sz="1200" b="0" strike="noStrike" spc="-1">
                <a:solidFill>
                  <a:srgbClr val="8B8B8B"/>
                </a:solidFill>
                <a:latin typeface="Calibri"/>
              </a:rPr>
              <a:t>07/10/2026</a:t>
            </a:fld>
            <a:endParaRPr lang="fr-FR" sz="1200" b="0" strike="noStrike" spc="-1">
              <a:latin typeface="Times New Roman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  <a:buNone/>
            </a:pPr>
            <a:fld id="{20A120D6-EEC0-42BE-B68A-495FD9BA9B83}" type="slidenum">
              <a:rPr lang="fr-FR" sz="1200" b="0" strike="noStrike" spc="-1">
                <a:solidFill>
                  <a:srgbClr val="8B8B8B"/>
                </a:solidFill>
                <a:latin typeface="Calibri"/>
              </a:rPr>
              <a:t>‹N°›</a:t>
            </a:fld>
            <a:endParaRPr lang="fr-FR" sz="12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Cliquez pour éditer le format du texte-titre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800" b="0" strike="noStrike" spc="-1">
                <a:solidFill>
                  <a:srgbClr val="000000"/>
                </a:solidFill>
                <a:latin typeface="Calibri"/>
              </a:rPr>
              <a:t>Cliquez pour éditer le format du plan de texte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Second niveau de plan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Troisième niveau de plan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Quatrième niveau de plan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Cinquième niveau de plan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Sixième niveau de plan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Septième niveau de plan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à coins arrondis 11"/>
          <p:cNvSpPr/>
          <p:nvPr/>
        </p:nvSpPr>
        <p:spPr>
          <a:xfrm>
            <a:off x="4918229" y="151059"/>
            <a:ext cx="2354200" cy="69069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Rectangle 3"/>
          <p:cNvSpPr/>
          <p:nvPr/>
        </p:nvSpPr>
        <p:spPr>
          <a:xfrm>
            <a:off x="4815538" y="63964"/>
            <a:ext cx="2576132" cy="923330"/>
          </a:xfrm>
          <a:prstGeom prst="rect">
            <a:avLst/>
          </a:prstGeom>
          <a:solidFill>
            <a:srgbClr val="00B0F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fr-FR" sz="5400" b="0" strike="noStrike" spc="-1" dirty="0" smtClean="0">
                <a:solidFill>
                  <a:schemeClr val="bg1"/>
                </a:solidFill>
                <a:latin typeface="Broadway"/>
              </a:rPr>
              <a:t>MENU</a:t>
            </a:r>
            <a:endParaRPr lang="fr-FR" sz="5400" b="0" strike="noStrike" spc="-1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44" name="ZoneTexte 7"/>
          <p:cNvSpPr/>
          <p:nvPr/>
        </p:nvSpPr>
        <p:spPr>
          <a:xfrm>
            <a:off x="52200" y="6413760"/>
            <a:ext cx="1939162" cy="30632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14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Principale, J</a:t>
            </a:r>
            <a:r>
              <a:rPr lang="fr-FR" sz="1400" b="0" strike="noStrike" spc="-1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GUÉNAT</a:t>
            </a:r>
            <a:endParaRPr lang="fr-FR" sz="1400" b="0" strike="noStrike" spc="-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Rectangle 4"/>
          <p:cNvSpPr/>
          <p:nvPr/>
        </p:nvSpPr>
        <p:spPr>
          <a:xfrm>
            <a:off x="52200" y="63964"/>
            <a:ext cx="2598120" cy="102744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fr-FR" sz="1600" b="1" i="1" strike="noStrike" spc="-1" dirty="0">
                <a:solidFill>
                  <a:schemeClr val="bg1"/>
                </a:solidFill>
                <a:latin typeface="Harrington" panose="04040505050A02020702" pitchFamily="82" charset="0"/>
              </a:rPr>
              <a:t>Collège Louis Aragon</a:t>
            </a:r>
            <a:endParaRPr lang="fr-FR" sz="1600" b="0" strike="noStrike" spc="-1" dirty="0">
              <a:solidFill>
                <a:schemeClr val="bg1"/>
              </a:solidFill>
              <a:latin typeface="Harrington" panose="04040505050A02020702" pitchFamily="82" charset="0"/>
            </a:endParaRPr>
          </a:p>
          <a:p>
            <a:pPr algn="ctr">
              <a:lnSpc>
                <a:spcPct val="100000"/>
              </a:lnSpc>
              <a:buNone/>
            </a:pPr>
            <a:r>
              <a:rPr lang="fr-FR" sz="1600" b="1" i="1" strike="noStrike" spc="-1" dirty="0">
                <a:solidFill>
                  <a:schemeClr val="bg1"/>
                </a:solidFill>
                <a:latin typeface="Harrington" panose="04040505050A02020702" pitchFamily="82" charset="0"/>
              </a:rPr>
              <a:t>347, route de </a:t>
            </a:r>
            <a:r>
              <a:rPr lang="fr-FR" sz="1600" b="1" i="1" strike="noStrike" spc="-1" dirty="0" err="1">
                <a:solidFill>
                  <a:schemeClr val="bg1"/>
                </a:solidFill>
                <a:latin typeface="Harrington" panose="04040505050A02020702" pitchFamily="82" charset="0"/>
              </a:rPr>
              <a:t>Briennon</a:t>
            </a:r>
            <a:endParaRPr lang="fr-FR" sz="1600" b="0" strike="noStrike" spc="-1" dirty="0">
              <a:solidFill>
                <a:schemeClr val="bg1"/>
              </a:solidFill>
              <a:latin typeface="Harrington" panose="04040505050A02020702" pitchFamily="82" charset="0"/>
            </a:endParaRPr>
          </a:p>
          <a:p>
            <a:pPr algn="ctr">
              <a:lnSpc>
                <a:spcPct val="100000"/>
              </a:lnSpc>
              <a:buNone/>
            </a:pPr>
            <a:r>
              <a:rPr lang="fr-FR" sz="1600" b="1" i="1" strike="noStrike" spc="-1" dirty="0">
                <a:solidFill>
                  <a:schemeClr val="bg1"/>
                </a:solidFill>
                <a:latin typeface="Harrington" panose="04040505050A02020702" pitchFamily="82" charset="0"/>
              </a:rPr>
              <a:t>42300 Mably</a:t>
            </a:r>
            <a:endParaRPr lang="fr-FR" sz="1600" b="0" strike="noStrike" spc="-1" dirty="0">
              <a:solidFill>
                <a:schemeClr val="bg1"/>
              </a:solidFill>
              <a:latin typeface="Harrington" panose="04040505050A02020702" pitchFamily="82" charset="0"/>
            </a:endParaRPr>
          </a:p>
        </p:txBody>
      </p:sp>
      <p:graphicFrame>
        <p:nvGraphicFramePr>
          <p:cNvPr id="45" name="Tableau 8"/>
          <p:cNvGraphicFramePr/>
          <p:nvPr>
            <p:extLst>
              <p:ext uri="{D42A27DB-BD31-4B8C-83A1-F6EECF244321}">
                <p14:modId xmlns:p14="http://schemas.microsoft.com/office/powerpoint/2010/main" val="95905083"/>
              </p:ext>
            </p:extLst>
          </p:nvPr>
        </p:nvGraphicFramePr>
        <p:xfrm>
          <a:off x="7251888" y="1970739"/>
          <a:ext cx="2405199" cy="4156581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24051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8859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fr-FR" sz="2000" b="1" strike="noStrike" spc="-1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JEUDI 12/11/26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0297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fr-FR" sz="2000" strike="noStrike" spc="-1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Salade verte</a:t>
                      </a:r>
                    </a:p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fr-FR" sz="2000" strike="noStrike" spc="-1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Soupe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210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fr-FR" sz="2000" strike="noStrike" spc="-1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Choucroute</a:t>
                      </a:r>
                      <a:r>
                        <a:rPr lang="fr-FR" sz="2000" strike="noStrike" spc="-1" baseline="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garnie</a:t>
                      </a:r>
                      <a:endParaRPr lang="fr-FR" sz="2000" b="0" strike="noStrike" spc="-1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950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fr-FR" sz="2000" strike="noStrike" spc="-1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Fromage ou yaourt</a:t>
                      </a:r>
                      <a:endParaRPr lang="fr-FR" sz="2000" b="0" strike="noStrike" spc="-1" dirty="0" smtClean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340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fr-FR" sz="2000" strike="noStrike" spc="-1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Fruits de saison</a:t>
                      </a:r>
                      <a:endParaRPr lang="fr-FR" sz="2000" b="0" strike="noStrike" spc="-1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46" name="Tableau 9"/>
          <p:cNvGraphicFramePr/>
          <p:nvPr>
            <p:extLst>
              <p:ext uri="{D42A27DB-BD31-4B8C-83A1-F6EECF244321}">
                <p14:modId xmlns:p14="http://schemas.microsoft.com/office/powerpoint/2010/main" val="3195632316"/>
              </p:ext>
            </p:extLst>
          </p:nvPr>
        </p:nvGraphicFramePr>
        <p:xfrm>
          <a:off x="4825252" y="1970741"/>
          <a:ext cx="2346889" cy="4156579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3468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1161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fr-FR" sz="2000" b="1" strike="noStrike" spc="-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MERCREDI </a:t>
                      </a:r>
                      <a:r>
                        <a:rPr lang="fr-FR" sz="2000" b="1" strike="noStrike" spc="-1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11/11/26</a:t>
                      </a:r>
                      <a:endParaRPr lang="fr-FR" sz="2000" b="1" strike="noStrike" spc="-1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16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lang="fr-FR" sz="2000" b="0" strike="noStrike" spc="-1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664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lang="fr-FR" sz="2000" b="0" strike="noStrike" spc="-1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770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endParaRPr lang="fr-FR" sz="2000" b="0" strike="noStrike" spc="-1" dirty="0" smtClean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14939366"/>
                  </a:ext>
                </a:extLst>
              </a:tr>
              <a:tr h="71770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endParaRPr lang="fr-FR" sz="2000" b="0" strike="noStrike" spc="-1" dirty="0" smtClean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64510770"/>
                  </a:ext>
                </a:extLst>
              </a:tr>
              <a:tr h="86124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endParaRPr lang="fr-FR" sz="2000" b="0" strike="noStrike" spc="-1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47" name="Tableau 10"/>
          <p:cNvGraphicFramePr/>
          <p:nvPr>
            <p:extLst>
              <p:ext uri="{D42A27DB-BD31-4B8C-83A1-F6EECF244321}">
                <p14:modId xmlns:p14="http://schemas.microsoft.com/office/powerpoint/2010/main" val="2427640480"/>
              </p:ext>
            </p:extLst>
          </p:nvPr>
        </p:nvGraphicFramePr>
        <p:xfrm>
          <a:off x="2513505" y="1938667"/>
          <a:ext cx="2232000" cy="3883853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22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5322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fr-FR" sz="2000" b="1" strike="noStrike" spc="-1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MARDI 10/11/26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712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fr-FR" sz="2000" strike="noStrike" spc="-1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Quiche </a:t>
                      </a:r>
                      <a:r>
                        <a:rPr lang="fr-FR" sz="2000" strike="noStrike" spc="-1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lorraine ou</a:t>
                      </a:r>
                      <a:endParaRPr lang="fr-FR" sz="2000" strike="noStrike" spc="-1" dirty="0" smtClean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fr-FR" sz="2000" b="0" strike="noStrike" spc="-1" dirty="0" smtClean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Tarte </a:t>
                      </a:r>
                      <a:r>
                        <a:rPr lang="fr-FR" sz="2000" b="0" strike="noStrike" spc="-1" dirty="0" smtClean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aux oignons</a:t>
                      </a:r>
                      <a:endParaRPr lang="fr-FR" sz="2000" b="0" strike="noStrike" spc="-1" dirty="0" smtClean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fr-FR" sz="2000" b="1" i="1" strike="noStrike" spc="-1" baseline="0" dirty="0" smtClean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faites </a:t>
                      </a:r>
                      <a:r>
                        <a:rPr lang="fr-FR" sz="2000" b="1" i="1" strike="noStrike" spc="-1" baseline="0" dirty="0" smtClean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maison</a:t>
                      </a:r>
                      <a:endParaRPr lang="fr-FR" sz="1800" b="1" i="1" strike="noStrike" spc="-1" dirty="0" smtClean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fr-FR" sz="2000" strike="noStrike" spc="-1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Poisson</a:t>
                      </a:r>
                      <a:endParaRPr lang="fr-FR" sz="2000" b="0" strike="noStrike" spc="-1" baseline="0" dirty="0" smtClean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479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fr-FR" sz="2000" strike="noStrike" spc="-1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Epinards</a:t>
                      </a:r>
                      <a:endParaRPr lang="fr-FR" sz="2000" b="0" strike="noStrike" spc="-1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fr-FR" sz="2000" strike="noStrike" spc="-1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Fromage</a:t>
                      </a:r>
                      <a:r>
                        <a:rPr lang="fr-FR" sz="2000" strike="noStrike" spc="-1" baseline="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ou yaourt</a:t>
                      </a:r>
                      <a:endParaRPr lang="fr-FR" sz="2000" b="0" strike="noStrike" spc="-1" dirty="0" smtClean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02328105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fr-FR" sz="2000" strike="noStrike" spc="-1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Fruits de saison</a:t>
                      </a:r>
                      <a:endParaRPr lang="fr-FR" sz="2000" b="0" strike="noStrike" spc="-1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48" name="Tableau 11"/>
          <p:cNvGraphicFramePr/>
          <p:nvPr>
            <p:extLst>
              <p:ext uri="{D42A27DB-BD31-4B8C-83A1-F6EECF244321}">
                <p14:modId xmlns:p14="http://schemas.microsoft.com/office/powerpoint/2010/main" val="1344499566"/>
              </p:ext>
            </p:extLst>
          </p:nvPr>
        </p:nvGraphicFramePr>
        <p:xfrm>
          <a:off x="79731" y="1933066"/>
          <a:ext cx="2354028" cy="4194254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2354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9816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fr-FR" sz="2000" b="1" strike="noStrike" spc="-1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LUNDI 09/11/26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fr-FR" sz="2000" b="1" i="1" strike="noStrike" kern="1200" spc="-1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Menu végétarien</a:t>
                      </a:r>
                      <a:endParaRPr lang="fr-FR" sz="2000" b="1" i="1" strike="noStrike" kern="1200" spc="-1" dirty="0" smtClean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968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fr-FR" sz="2000" b="0" strike="noStrike" kern="1200" spc="-1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Salade verte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fr-FR" sz="2000" b="0" strike="noStrike" kern="1200" spc="-1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Soupe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fr-FR" sz="2000" strike="noStrike" spc="-1" dirty="0" err="1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Coleslaw</a:t>
                      </a:r>
                      <a:endParaRPr lang="fr-FR" sz="2000" strike="noStrike" spc="-1" dirty="0" smtClean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02463724"/>
                  </a:ext>
                </a:extLst>
              </a:tr>
              <a:tr h="64968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fr-FR" sz="2000" b="0" strike="noStrike" kern="1200" spc="-1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Cordon bleu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72959521"/>
                  </a:ext>
                </a:extLst>
              </a:tr>
              <a:tr h="64968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fr-FR" sz="2000" b="0" strike="noStrike" kern="1200" spc="-1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Lentilles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25830858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fr-FR" sz="2000" b="0" strike="noStrike" kern="1200" spc="-1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Fromage</a:t>
                      </a:r>
                      <a:r>
                        <a:rPr lang="fr-FR" sz="2000" b="0" strike="noStrike" kern="1200" spc="-1" baseline="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ou yaourt</a:t>
                      </a:r>
                      <a:endParaRPr lang="fr-FR" sz="2000" b="0" strike="noStrike" kern="1200" spc="-1" dirty="0" smtClean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91432250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fr-FR" sz="2000" strike="noStrike" spc="-1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Iles </a:t>
                      </a:r>
                      <a:r>
                        <a:rPr lang="fr-FR" sz="2000" strike="noStrike" spc="-1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flottantes</a:t>
                      </a:r>
                      <a:endParaRPr lang="fr-FR" sz="2000" b="0" strike="noStrike" spc="-1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6899849"/>
                  </a:ext>
                </a:extLst>
              </a:tr>
            </a:tbl>
          </a:graphicData>
        </a:graphic>
      </p:graphicFrame>
      <p:sp>
        <p:nvSpPr>
          <p:cNvPr id="49" name="ZoneTexte 12"/>
          <p:cNvSpPr/>
          <p:nvPr/>
        </p:nvSpPr>
        <p:spPr>
          <a:xfrm>
            <a:off x="4834800" y="6413760"/>
            <a:ext cx="2303492" cy="30632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1400" b="0" strike="noStrike" spc="-1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Cheffe </a:t>
            </a:r>
            <a:r>
              <a:rPr lang="fr-FR" sz="14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 Cuisine, N</a:t>
            </a:r>
            <a:r>
              <a:rPr lang="fr-FR" sz="1400" b="0" strike="noStrike" spc="-1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ZAZA</a:t>
            </a:r>
            <a:endParaRPr lang="fr-FR" sz="1400" b="0" strike="noStrike" spc="-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0" name="ZoneTexte 13"/>
          <p:cNvSpPr/>
          <p:nvPr/>
        </p:nvSpPr>
        <p:spPr>
          <a:xfrm>
            <a:off x="9383697" y="6401520"/>
            <a:ext cx="2691062" cy="303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14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Secrétaire général, </a:t>
            </a:r>
            <a:r>
              <a:rPr lang="fr-FR" sz="1400" b="0" strike="noStrike" spc="-1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F. TISSIER</a:t>
            </a:r>
            <a:endParaRPr lang="fr-FR" sz="1400" b="0" strike="noStrike" spc="-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52" name="Tableau 1"/>
          <p:cNvGraphicFramePr/>
          <p:nvPr>
            <p:extLst>
              <p:ext uri="{D42A27DB-BD31-4B8C-83A1-F6EECF244321}">
                <p14:modId xmlns:p14="http://schemas.microsoft.com/office/powerpoint/2010/main" val="1920485168"/>
              </p:ext>
            </p:extLst>
          </p:nvPr>
        </p:nvGraphicFramePr>
        <p:xfrm>
          <a:off x="9736834" y="1850296"/>
          <a:ext cx="2340000" cy="4258560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234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fr-FR" sz="2000" b="1" strike="noStrike" kern="1200" spc="-1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VENDREDI 13/11/26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fr-FR" sz="2000" b="1" i="1" strike="noStrike" kern="1200" spc="-1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Menu végétarien</a:t>
                      </a:r>
                      <a:endParaRPr lang="fr-FR" sz="2000" b="1" i="1" strike="noStrike" kern="1200" spc="-1" dirty="0" smtClean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49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fr-FR" sz="2000" strike="noStrike" spc="-1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Salade verte</a:t>
                      </a:r>
                    </a:p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fr-FR" sz="2000" strike="noStrike" spc="-1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Radis</a:t>
                      </a:r>
                    </a:p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fr-FR" sz="2000" strike="noStrike" spc="-1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Endives</a:t>
                      </a:r>
                      <a:endParaRPr lang="fr-FR" sz="2800" strike="noStrike" spc="-1" dirty="0" smtClean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717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fr-FR" sz="2000" strike="noStrike" spc="-1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Gnocchi</a:t>
                      </a:r>
                      <a:endParaRPr lang="fr-FR" sz="2000" strike="noStrike" spc="-1" dirty="0" smtClean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fr-FR" sz="2000" strike="noStrike" spc="-1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à la sauce</a:t>
                      </a:r>
                      <a:r>
                        <a:rPr lang="fr-FR" sz="2000" strike="noStrike" spc="-1" baseline="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tomate</a:t>
                      </a:r>
                      <a:endParaRPr lang="fr-FR" sz="2000" strike="noStrike" spc="-1" baseline="0" dirty="0" smtClean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fr-FR" sz="2000" strike="noStrike" spc="-1" baseline="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ou </a:t>
                      </a:r>
                      <a:r>
                        <a:rPr lang="fr-FR" sz="2000" strike="noStrike" spc="-1" baseline="0" dirty="0" err="1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Chakchouka</a:t>
                      </a:r>
                      <a:endParaRPr lang="fr-FR" sz="2000" strike="noStrike" spc="-1" baseline="0" dirty="0" smtClean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fr-FR" sz="2000" strike="noStrike" spc="-1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Fromage ou yaourt</a:t>
                      </a:r>
                      <a:endParaRPr lang="fr-FR" sz="2000" b="0" strike="noStrike" spc="-1" dirty="0" smtClean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fr-FR" sz="2000" strike="noStrike" spc="-1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Dessert </a:t>
                      </a:r>
                      <a:r>
                        <a:rPr lang="fr-FR" sz="2000" strike="noStrike" spc="-1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cacahuète </a:t>
                      </a:r>
                      <a:r>
                        <a:rPr lang="fr-FR" sz="2000" strike="noStrike" spc="-1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amande miel</a:t>
                      </a:r>
                      <a:r>
                        <a:rPr lang="fr-FR" sz="2000" b="0" strike="noStrike" spc="-1" baseline="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FR" sz="2000" b="0" strike="noStrike" spc="-1" baseline="0" dirty="0" smtClean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fr-FR" sz="2000" b="1" i="1" strike="noStrike" spc="-1" baseline="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fait </a:t>
                      </a:r>
                      <a:r>
                        <a:rPr lang="fr-FR" sz="2000" b="1" i="1" strike="noStrike" spc="-1" baseline="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maison</a:t>
                      </a:r>
                      <a:endParaRPr lang="fr-FR" sz="2000" b="1" i="1" strike="noStrike" spc="-1" dirty="0" smtClean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3" name="Auto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4" name="AutoShape 4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" name="ZoneTexte 9"/>
          <p:cNvSpPr txBox="1"/>
          <p:nvPr/>
        </p:nvSpPr>
        <p:spPr>
          <a:xfrm>
            <a:off x="3598969" y="1074256"/>
            <a:ext cx="4775154" cy="461665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400" b="1" spc="-1" dirty="0">
                <a:solidFill>
                  <a:schemeClr val="bg1"/>
                </a:solidFill>
                <a:latin typeface="Harrington"/>
              </a:rPr>
              <a:t>Semaine </a:t>
            </a:r>
            <a:r>
              <a:rPr lang="fr-FR" sz="2400" b="1" spc="-1" dirty="0" smtClean="0">
                <a:solidFill>
                  <a:schemeClr val="bg1"/>
                </a:solidFill>
                <a:latin typeface="Harrington"/>
              </a:rPr>
              <a:t>du 9 au 13 novembre 2026</a:t>
            </a:r>
            <a:endParaRPr lang="fr-FR" sz="2400" b="1" spc="-1" dirty="0">
              <a:solidFill>
                <a:schemeClr val="bg1"/>
              </a:solidFill>
            </a:endParaRPr>
          </a:p>
        </p:txBody>
      </p:sp>
      <p:sp>
        <p:nvSpPr>
          <p:cNvPr id="7" name="Zone de texte 1"/>
          <p:cNvSpPr txBox="1">
            <a:spLocks noChangeArrowheads="1"/>
          </p:cNvSpPr>
          <p:nvPr/>
        </p:nvSpPr>
        <p:spPr bwMode="auto">
          <a:xfrm>
            <a:off x="2707028" y="1622884"/>
            <a:ext cx="6559036" cy="260892"/>
          </a:xfrm>
          <a:prstGeom prst="rect">
            <a:avLst/>
          </a:prstGeom>
          <a:solidFill>
            <a:srgbClr val="FFFFFF"/>
          </a:solidFill>
          <a:ln w="63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Menu susceptible d’être modifié suivant l’approvisionnement des produits frais locaux (viande et légumes BIO)</a:t>
            </a:r>
            <a:endParaRPr kumimoji="0" lang="fr-FR" alt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7916" y="312480"/>
            <a:ext cx="2233660" cy="1300612"/>
          </a:xfrm>
          <a:prstGeom prst="plaque">
            <a:avLst/>
          </a:prstGeom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2127" y="3555503"/>
            <a:ext cx="1915593" cy="1353848"/>
          </a:xfrm>
          <a:prstGeom prst="doubleWave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2763</TotalTime>
  <Words>128</Words>
  <Application>Microsoft Office PowerPoint</Application>
  <PresentationFormat>Grand écran</PresentationFormat>
  <Paragraphs>44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10" baseType="lpstr">
      <vt:lpstr>Arial</vt:lpstr>
      <vt:lpstr>Broadway</vt:lpstr>
      <vt:lpstr>Calibri</vt:lpstr>
      <vt:lpstr>DejaVu Sans</vt:lpstr>
      <vt:lpstr>Harrington</vt:lpstr>
      <vt:lpstr>Symbol</vt:lpstr>
      <vt:lpstr>Times New Roman</vt:lpstr>
      <vt:lpstr>Wingdings</vt:lpstr>
      <vt:lpstr>Office Theme</vt:lpstr>
      <vt:lpstr>Présentation PowerPoint</vt:lpstr>
    </vt:vector>
  </TitlesOfParts>
  <Company>DEPARTEMENT DE LA LOIRE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Renfort LA2</dc:creator>
  <dc:description/>
  <cp:lastModifiedBy>Myriam DI-VITA</cp:lastModifiedBy>
  <cp:revision>355</cp:revision>
  <cp:lastPrinted>2026-10-07T06:29:21Z</cp:lastPrinted>
  <dcterms:created xsi:type="dcterms:W3CDTF">2024-02-19T07:44:12Z</dcterms:created>
  <dcterms:modified xsi:type="dcterms:W3CDTF">2026-10-07T06:30:24Z</dcterms:modified>
  <dc:language>fr-FR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Grand écran</vt:lpwstr>
  </property>
  <property fmtid="{D5CDD505-2E9C-101B-9397-08002B2CF9AE}" pid="3" name="Slides">
    <vt:i4>1</vt:i4>
  </property>
</Properties>
</file>