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356"/>
    <a:srgbClr val="FDD051"/>
    <a:srgbClr val="4E8C4E"/>
    <a:srgbClr val="C0EAE3"/>
    <a:srgbClr val="E7AB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96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fld id="{35AA0B0E-EF58-4A9B-99E0-63A1E376CE5A}" type="datetime">
              <a:rPr lang="fr-FR" sz="1200" b="0" strike="noStrike" spc="-1">
                <a:solidFill>
                  <a:srgbClr val="8B8B8B"/>
                </a:solidFill>
                <a:latin typeface="Calibri"/>
              </a:rPr>
              <a:t>07/10/2026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fld id="{20A120D6-EEC0-42BE-B68A-495FD9BA9B83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à coins arrondis 11"/>
          <p:cNvSpPr/>
          <p:nvPr/>
        </p:nvSpPr>
        <p:spPr>
          <a:xfrm>
            <a:off x="4918229" y="151059"/>
            <a:ext cx="2354200" cy="69069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3"/>
          <p:cNvSpPr/>
          <p:nvPr/>
        </p:nvSpPr>
        <p:spPr>
          <a:xfrm>
            <a:off x="4815538" y="63964"/>
            <a:ext cx="2576132" cy="923330"/>
          </a:xfrm>
          <a:prstGeom prst="rect">
            <a:avLst/>
          </a:prstGeom>
          <a:solidFill>
            <a:srgbClr val="00B0F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5400" b="0" strike="noStrike" spc="-1" dirty="0" smtClean="0">
                <a:solidFill>
                  <a:schemeClr val="bg1"/>
                </a:solidFill>
                <a:latin typeface="Broadway"/>
              </a:rPr>
              <a:t>MENU</a:t>
            </a:r>
            <a:endParaRPr lang="fr-FR" sz="54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4" name="ZoneTexte 7"/>
          <p:cNvSpPr/>
          <p:nvPr/>
        </p:nvSpPr>
        <p:spPr>
          <a:xfrm>
            <a:off x="52200" y="6413760"/>
            <a:ext cx="1939162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4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Principale, J</a:t>
            </a:r>
            <a:r>
              <a:rPr lang="fr-FR" sz="1400" b="0" strike="noStrike" spc="-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GUÉNAT</a:t>
            </a:r>
            <a:endParaRPr lang="fr-FR" sz="14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 4"/>
          <p:cNvSpPr/>
          <p:nvPr/>
        </p:nvSpPr>
        <p:spPr>
          <a:xfrm>
            <a:off x="52200" y="63964"/>
            <a:ext cx="2598120" cy="102744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1600" b="1" i="1" strike="noStrike" spc="-1" dirty="0">
                <a:solidFill>
                  <a:schemeClr val="bg1"/>
                </a:solidFill>
                <a:latin typeface="Harrington" panose="04040505050A02020702" pitchFamily="82" charset="0"/>
              </a:rPr>
              <a:t>Collège Louis Aragon</a:t>
            </a:r>
            <a:endParaRPr lang="fr-FR" sz="1600" b="0" strike="noStrike" spc="-1" dirty="0">
              <a:solidFill>
                <a:schemeClr val="bg1"/>
              </a:solidFill>
              <a:latin typeface="Harrington" panose="04040505050A02020702" pitchFamily="82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fr-FR" sz="1600" b="1" i="1" strike="noStrike" spc="-1" dirty="0">
                <a:solidFill>
                  <a:schemeClr val="bg1"/>
                </a:solidFill>
                <a:latin typeface="Harrington" panose="04040505050A02020702" pitchFamily="82" charset="0"/>
              </a:rPr>
              <a:t>347, route de </a:t>
            </a:r>
            <a:r>
              <a:rPr lang="fr-FR" sz="1600" b="1" i="1" strike="noStrike" spc="-1" dirty="0" err="1">
                <a:solidFill>
                  <a:schemeClr val="bg1"/>
                </a:solidFill>
                <a:latin typeface="Harrington" panose="04040505050A02020702" pitchFamily="82" charset="0"/>
              </a:rPr>
              <a:t>Briennon</a:t>
            </a:r>
            <a:endParaRPr lang="fr-FR" sz="1600" b="0" strike="noStrike" spc="-1" dirty="0">
              <a:solidFill>
                <a:schemeClr val="bg1"/>
              </a:solidFill>
              <a:latin typeface="Harrington" panose="04040505050A02020702" pitchFamily="82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fr-FR" sz="1600" b="1" i="1" strike="noStrike" spc="-1" dirty="0">
                <a:solidFill>
                  <a:schemeClr val="bg1"/>
                </a:solidFill>
                <a:latin typeface="Harrington" panose="04040505050A02020702" pitchFamily="82" charset="0"/>
              </a:rPr>
              <a:t>42300 Mably</a:t>
            </a:r>
            <a:endParaRPr lang="fr-FR" sz="1600" b="0" strike="noStrike" spc="-1" dirty="0">
              <a:solidFill>
                <a:schemeClr val="bg1"/>
              </a:solidFill>
              <a:latin typeface="Harrington" panose="04040505050A02020702" pitchFamily="82" charset="0"/>
            </a:endParaRPr>
          </a:p>
        </p:txBody>
      </p:sp>
      <p:graphicFrame>
        <p:nvGraphicFramePr>
          <p:cNvPr id="45" name="Tableau 8"/>
          <p:cNvGraphicFramePr/>
          <p:nvPr>
            <p:extLst>
              <p:ext uri="{D42A27DB-BD31-4B8C-83A1-F6EECF244321}">
                <p14:modId xmlns:p14="http://schemas.microsoft.com/office/powerpoint/2010/main" val="3051105302"/>
              </p:ext>
            </p:extLst>
          </p:nvPr>
        </p:nvGraphicFramePr>
        <p:xfrm>
          <a:off x="7272429" y="2130598"/>
          <a:ext cx="2405199" cy="417559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4051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2000" b="1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JEUDI 05/11/26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29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Salade de </a:t>
                      </a: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pâtes </a:t>
                      </a:r>
                      <a:endParaRPr lang="fr-FR" sz="200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Lentilles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Pommes de terre</a:t>
                      </a:r>
                      <a:endParaRPr lang="fr-FR" sz="280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Rôti</a:t>
                      </a:r>
                      <a:r>
                        <a:rPr lang="fr-FR" sz="2000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 porc</a:t>
                      </a: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77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Gratin de potimarron</a:t>
                      </a: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10964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Fromage ou yaourt</a:t>
                      </a:r>
                      <a:endParaRPr lang="fr-FR" sz="2000" b="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Fruits de saison</a:t>
                      </a: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6" name="Tableau 9"/>
          <p:cNvGraphicFramePr/>
          <p:nvPr>
            <p:extLst>
              <p:ext uri="{D42A27DB-BD31-4B8C-83A1-F6EECF244321}">
                <p14:modId xmlns:p14="http://schemas.microsoft.com/office/powerpoint/2010/main" val="2585402194"/>
              </p:ext>
            </p:extLst>
          </p:nvPr>
        </p:nvGraphicFramePr>
        <p:xfrm>
          <a:off x="4825252" y="2855426"/>
          <a:ext cx="2346889" cy="25374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46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02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2000" b="1" strike="noStrike" spc="-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MERCREDI </a:t>
                      </a:r>
                      <a:r>
                        <a:rPr lang="fr-FR" sz="2000" b="1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04/11/26</a:t>
                      </a:r>
                      <a:endParaRPr lang="fr-FR" sz="2000" b="1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2000" strike="noStrike" spc="-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Salade verte</a:t>
                      </a: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2000" b="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Croque-monsieur</a:t>
                      </a: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Fromage</a:t>
                      </a:r>
                      <a:r>
                        <a:rPr lang="fr-FR" sz="2000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ou yaourt</a:t>
                      </a:r>
                      <a:endParaRPr lang="fr-FR" sz="2000" b="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4939366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Fruits de saison</a:t>
                      </a: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7" name="Tableau 10"/>
          <p:cNvGraphicFramePr/>
          <p:nvPr>
            <p:extLst>
              <p:ext uri="{D42A27DB-BD31-4B8C-83A1-F6EECF244321}">
                <p14:modId xmlns:p14="http://schemas.microsoft.com/office/powerpoint/2010/main" val="1766583429"/>
              </p:ext>
            </p:extLst>
          </p:nvPr>
        </p:nvGraphicFramePr>
        <p:xfrm>
          <a:off x="2534950" y="2130598"/>
          <a:ext cx="2232000" cy="421205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2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66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1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MARDI 03/11/26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71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Salade</a:t>
                      </a:r>
                      <a:r>
                        <a:rPr lang="fr-FR" sz="2000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verte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Soupe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18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Avocat</a:t>
                      </a:r>
                      <a:r>
                        <a:rPr lang="fr-FR" sz="1800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/tomates/œufs </a:t>
                      </a:r>
                      <a:endParaRPr lang="fr-FR" sz="1800" b="0" strike="noStrike" spc="-1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Poisson</a:t>
                      </a:r>
                      <a:r>
                        <a:rPr lang="fr-FR" sz="2000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frais meunière</a:t>
                      </a:r>
                      <a:endParaRPr lang="fr-FR" sz="2000" b="0" strike="noStrike" spc="-1" baseline="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2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Chou-fleur</a:t>
                      </a:r>
                      <a:endParaRPr lang="fr-FR" sz="200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2000" b="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Brocolis</a:t>
                      </a: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Fromage</a:t>
                      </a:r>
                      <a:r>
                        <a:rPr lang="fr-FR" sz="2000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ou yaourt</a:t>
                      </a:r>
                      <a:endParaRPr lang="fr-FR" sz="2000" b="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2328105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Crème </a:t>
                      </a: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brûlée</a:t>
                      </a:r>
                      <a:r>
                        <a:rPr lang="fr-FR" sz="2000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8" name="Tableau 11"/>
          <p:cNvGraphicFramePr/>
          <p:nvPr>
            <p:extLst>
              <p:ext uri="{D42A27DB-BD31-4B8C-83A1-F6EECF244321}">
                <p14:modId xmlns:p14="http://schemas.microsoft.com/office/powerpoint/2010/main" val="4186621296"/>
              </p:ext>
            </p:extLst>
          </p:nvPr>
        </p:nvGraphicFramePr>
        <p:xfrm>
          <a:off x="9777916" y="1861572"/>
          <a:ext cx="2354028" cy="444770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35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96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1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VENDREDI 06/11/26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68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0" strike="noStrike" kern="1200" spc="-1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Salade verte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0" strike="noStrike" kern="1200" spc="-1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Soupe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0" strike="noStrike" kern="1200" spc="-1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Endives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0" strike="noStrike" kern="1200" spc="-1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Carottes râpées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2463724"/>
                  </a:ext>
                </a:extLst>
              </a:tr>
              <a:tr h="64968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0" strike="noStrike" kern="1200" spc="-1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Blanquette</a:t>
                      </a:r>
                      <a:r>
                        <a:rPr lang="fr-FR" sz="2000" b="0" strike="noStrike" kern="1200" spc="-1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 veau</a:t>
                      </a:r>
                      <a:endParaRPr lang="fr-FR" sz="2000" b="0" strike="noStrike" kern="1200" spc="-1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2959521"/>
                  </a:ext>
                </a:extLst>
              </a:tr>
              <a:tr h="64968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0" strike="noStrike" kern="1200" spc="-1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Riz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583085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0" strike="noStrike" kern="1200" spc="-1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Fromage</a:t>
                      </a:r>
                      <a:r>
                        <a:rPr lang="fr-FR" sz="2000" b="0" strike="noStrike" kern="1200" spc="-1" baseline="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ou yaourt</a:t>
                      </a:r>
                      <a:endParaRPr lang="fr-FR" sz="2000" b="0" strike="noStrike" kern="1200" spc="-1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143225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Fruits de saison</a:t>
                      </a: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899849"/>
                  </a:ext>
                </a:extLst>
              </a:tr>
            </a:tbl>
          </a:graphicData>
        </a:graphic>
      </p:graphicFrame>
      <p:sp>
        <p:nvSpPr>
          <p:cNvPr id="49" name="ZoneTexte 12"/>
          <p:cNvSpPr/>
          <p:nvPr/>
        </p:nvSpPr>
        <p:spPr>
          <a:xfrm>
            <a:off x="4834800" y="6413760"/>
            <a:ext cx="2303492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400" b="0" strike="noStrike" spc="-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Cheffe </a:t>
            </a:r>
            <a:r>
              <a:rPr lang="fr-FR" sz="14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Cuisine, N</a:t>
            </a:r>
            <a:r>
              <a:rPr lang="fr-FR" sz="1400" b="0" strike="noStrike" spc="-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ZAZA</a:t>
            </a:r>
            <a:endParaRPr lang="fr-FR" sz="14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ZoneTexte 13"/>
          <p:cNvSpPr/>
          <p:nvPr/>
        </p:nvSpPr>
        <p:spPr>
          <a:xfrm>
            <a:off x="9383697" y="6401520"/>
            <a:ext cx="2691062" cy="3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4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Secrétaire général, </a:t>
            </a:r>
            <a:r>
              <a:rPr lang="fr-FR" sz="1400" b="0" strike="noStrike" spc="-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F. TISSIER</a:t>
            </a:r>
            <a:endParaRPr lang="fr-FR" sz="14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2" name="Tableau 1"/>
          <p:cNvGraphicFramePr/>
          <p:nvPr>
            <p:extLst>
              <p:ext uri="{D42A27DB-BD31-4B8C-83A1-F6EECF244321}">
                <p14:modId xmlns:p14="http://schemas.microsoft.com/office/powerpoint/2010/main" val="171101743"/>
              </p:ext>
            </p:extLst>
          </p:nvPr>
        </p:nvGraphicFramePr>
        <p:xfrm>
          <a:off x="136648" y="1862618"/>
          <a:ext cx="2340000" cy="451032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b="1" strike="noStrike" kern="1200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LUNDI 02/11/26</a:t>
                      </a:r>
                      <a:endParaRPr lang="fr-FR" sz="2000" b="1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b="1" i="1" strike="noStrike" kern="1200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Menu végétarien</a:t>
                      </a:r>
                      <a:endParaRPr lang="fr-FR" sz="2000" b="1" i="1" strike="noStrike" kern="1200" spc="-1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9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Salade verte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Œufs mimosa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Asperges</a:t>
                      </a:r>
                      <a:endParaRPr lang="fr-FR" sz="200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Salade de haricots verts</a:t>
                      </a:r>
                      <a:endParaRPr lang="fr-FR" sz="280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1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err="1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Pasta</a:t>
                      </a: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party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Sauce</a:t>
                      </a:r>
                      <a:r>
                        <a:rPr lang="fr-FR" sz="2000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000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tomate</a:t>
                      </a:r>
                      <a:endParaRPr lang="fr-FR" sz="2000" strike="noStrike" spc="-1" baseline="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b="0" strike="noStrike" spc="-1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ou fromagère</a:t>
                      </a: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Fromage ou yaourt</a:t>
                      </a:r>
                      <a:endParaRPr lang="fr-FR" sz="2000" b="0" strike="noStrike" spc="-1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fr-FR" sz="2000" strike="noStrike" spc="-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Fruits de saison</a:t>
                      </a:r>
                      <a:endParaRPr lang="fr-FR" sz="2000" b="0" strike="noStrike" spc="-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3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" name="AutoShape 4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ZoneTexte 9"/>
          <p:cNvSpPr txBox="1"/>
          <p:nvPr/>
        </p:nvSpPr>
        <p:spPr>
          <a:xfrm>
            <a:off x="3598969" y="1074256"/>
            <a:ext cx="4775154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spc="-1" dirty="0">
                <a:solidFill>
                  <a:schemeClr val="bg1"/>
                </a:solidFill>
                <a:latin typeface="Harrington"/>
              </a:rPr>
              <a:t>Semaine </a:t>
            </a:r>
            <a:r>
              <a:rPr lang="fr-FR" sz="2400" b="1" spc="-1" dirty="0" smtClean="0">
                <a:solidFill>
                  <a:schemeClr val="bg1"/>
                </a:solidFill>
                <a:latin typeface="Harrington"/>
              </a:rPr>
              <a:t>du 2 au </a:t>
            </a:r>
            <a:r>
              <a:rPr lang="fr-FR" sz="2400" b="1" spc="-1" dirty="0">
                <a:solidFill>
                  <a:schemeClr val="bg1"/>
                </a:solidFill>
                <a:latin typeface="Harrington"/>
              </a:rPr>
              <a:t>6</a:t>
            </a:r>
            <a:r>
              <a:rPr lang="fr-FR" sz="2400" b="1" spc="-1" dirty="0" smtClean="0">
                <a:solidFill>
                  <a:schemeClr val="bg1"/>
                </a:solidFill>
                <a:latin typeface="Harrington"/>
              </a:rPr>
              <a:t> novembre 2026</a:t>
            </a:r>
            <a:endParaRPr lang="fr-FR" sz="2400" b="1" spc="-1" dirty="0">
              <a:solidFill>
                <a:schemeClr val="bg1"/>
              </a:solidFill>
            </a:endParaRPr>
          </a:p>
        </p:txBody>
      </p:sp>
      <p:sp>
        <p:nvSpPr>
          <p:cNvPr id="7" name="Zone de texte 1"/>
          <p:cNvSpPr txBox="1">
            <a:spLocks noChangeArrowheads="1"/>
          </p:cNvSpPr>
          <p:nvPr/>
        </p:nvSpPr>
        <p:spPr bwMode="auto">
          <a:xfrm>
            <a:off x="2707028" y="1622884"/>
            <a:ext cx="6559036" cy="260892"/>
          </a:xfrm>
          <a:prstGeom prst="rect">
            <a:avLst/>
          </a:prstGeom>
          <a:solidFill>
            <a:srgbClr val="FFFFFF"/>
          </a:solidFill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Menu susceptible d’être modifié suivant l’approvisionnement des produits frais locaux (viande et légumes BIO)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916" y="312480"/>
            <a:ext cx="2233660" cy="1300612"/>
          </a:xfrm>
          <a:prstGeom prst="plaque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2739</TotalTime>
  <Words>146</Words>
  <Application>Microsoft Office PowerPoint</Application>
  <PresentationFormat>Grand écran</PresentationFormat>
  <Paragraphs>51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Arial</vt:lpstr>
      <vt:lpstr>Broadway</vt:lpstr>
      <vt:lpstr>Calibri</vt:lpstr>
      <vt:lpstr>DejaVu Sans</vt:lpstr>
      <vt:lpstr>Harrington</vt:lpstr>
      <vt:lpstr>Symbol</vt:lpstr>
      <vt:lpstr>Times New Roman</vt:lpstr>
      <vt:lpstr>Wingdings</vt:lpstr>
      <vt:lpstr>Office Theme</vt:lpstr>
      <vt:lpstr>Présentation PowerPoint</vt:lpstr>
    </vt:vector>
  </TitlesOfParts>
  <Company>DEPARTEMENT DE LA LOIRE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Renfort LA2</dc:creator>
  <dc:description/>
  <cp:lastModifiedBy>Myriam DI-VITA</cp:lastModifiedBy>
  <cp:revision>349</cp:revision>
  <cp:lastPrinted>2026-10-07T06:25:43Z</cp:lastPrinted>
  <dcterms:created xsi:type="dcterms:W3CDTF">2024-02-19T07:44:12Z</dcterms:created>
  <dcterms:modified xsi:type="dcterms:W3CDTF">2026-10-07T06:26:11Z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1</vt:i4>
  </property>
</Properties>
</file>